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9" d="100"/>
          <a:sy n="189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6DBDFB-487B-7B40-994B-685D99124F85}" type="datetimeFigureOut">
              <a:rPr lang="ja-JP" altLang="en-US"/>
              <a:pPr/>
              <a:t>2016/01/15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9B22B0-F77D-6148-9EDC-E57AC8609B1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6954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E46EFA74-BD4F-6B4B-AEDE-49A48DDF3DA1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510EBCC-3291-B248-AF63-A6A8BA049A0E}" type="slidenum">
              <a:rPr lang="ja-JP" altLang="en-US"/>
              <a:pPr eaLnBrk="1" hangingPunct="1"/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8BF996-75C1-EC42-A838-F1F4344D4E91}" type="datetimeFigureOut">
              <a:rPr lang="ja-JP" altLang="en-US"/>
              <a:pPr/>
              <a:t>2016/01/15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0F421-D93F-4F42-87C2-C649FC54E48A}" type="slidenum">
              <a:rPr lang="ja-JP" altLang="en-US"/>
              <a:pPr/>
              <a:t>‹#›</a:t>
            </a:fld>
            <a:endParaRPr lang="ja-JP" altLang="en-US"/>
          </a:p>
        </p:txBody>
      </p:sp>
      <p:pic>
        <p:nvPicPr>
          <p:cNvPr id="7" name="図 6" descr="MainImg.jpe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55" b="27583"/>
          <a:stretch/>
        </p:blipFill>
        <p:spPr>
          <a:xfrm>
            <a:off x="0" y="0"/>
            <a:ext cx="9144000" cy="1278950"/>
          </a:xfrm>
          <a:prstGeom prst="rect">
            <a:avLst/>
          </a:prstGeom>
        </p:spPr>
      </p:pic>
      <p:pic>
        <p:nvPicPr>
          <p:cNvPr id="8" name="図 7" descr="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3152854" cy="102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4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06947-339C-784D-A225-4B6D48306D92}" type="datetimeFigureOut">
              <a:rPr lang="ja-JP" altLang="en-US"/>
              <a:pPr/>
              <a:t>2016/01/15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AFD45-0A23-9F4C-91F2-524F3182D6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046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BCBA9-2E75-AA44-A0D6-DE638E69A26A}" type="datetimeFigureOut">
              <a:rPr lang="ja-JP" altLang="en-US"/>
              <a:pPr/>
              <a:t>2016/01/15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C9FFE-0D42-BE4D-813C-93E36321DB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156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F5E301-28D2-8547-9928-53CD9F02BCD6}" type="datetimeFigureOut">
              <a:rPr lang="ja-JP" altLang="en-US"/>
              <a:pPr/>
              <a:t>2016/01/15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53210-0CAF-0C4E-BB46-2E3E6FB22E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595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055E99-1C27-6840-A7E5-E22C3D5E8E34}" type="datetimeFigureOut">
              <a:rPr lang="ja-JP" altLang="en-US"/>
              <a:pPr/>
              <a:t>2016/01/15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E31F1-A20B-484B-B817-B55BA68D69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007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0375D1-0581-3149-8E8C-39209C472923}" type="datetimeFigureOut">
              <a:rPr lang="ja-JP" altLang="en-US"/>
              <a:pPr/>
              <a:t>2016/01/15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CD165-7C75-0D48-A585-1A6F3AF614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708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ABDD96-20BA-D34C-87DB-C26C84FA6FEA}" type="datetimeFigureOut">
              <a:rPr lang="ja-JP" altLang="en-US"/>
              <a:pPr/>
              <a:t>2016/01/15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494AD-69B1-B140-AE65-59EAE2F5C0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864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E6513-A368-F141-9B6A-5F45F12B1C42}" type="datetimeFigureOut">
              <a:rPr lang="ja-JP" altLang="en-US"/>
              <a:pPr/>
              <a:t>2016/01/15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5587C-114D-5A4B-8C26-8A504ED1B53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356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A6D79A-1CB2-EB45-9C73-B4142666A777}" type="datetimeFigureOut">
              <a:rPr lang="ja-JP" altLang="en-US"/>
              <a:pPr/>
              <a:t>2016/01/15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ADBF2-228A-AA4F-AE91-26D7835292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344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E4F017-09CC-0149-9D80-888E42D44E96}" type="datetimeFigureOut">
              <a:rPr lang="ja-JP" altLang="en-US"/>
              <a:pPr/>
              <a:t>2016/01/15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E1F37-0627-DD43-8D03-4EDBFFF5D0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780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221BF4-ABAE-7740-B0D2-F70B20FC8C68}" type="datetimeFigureOut">
              <a:rPr lang="ja-JP" altLang="en-US"/>
              <a:pPr/>
              <a:t>2016/01/15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1BAC6-1611-6A40-96F1-DD7649FB7A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124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B3B2636-E4E6-294C-994D-C647217E013D}" type="datetimeFigureOut">
              <a:rPr lang="ja-JP" altLang="en-US"/>
              <a:pPr/>
              <a:t>2016/01/15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4A6BC7B-1DB4-C043-AF9B-1F5B084D750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alibri" charset="0"/>
                <a:ea typeface="ＭＳ Ｐゴシック" charset="0"/>
              </a:rPr>
              <a:t>Title </a:t>
            </a:r>
            <a:r>
              <a:rPr lang="en-US" altLang="ja-JP" dirty="0">
                <a:latin typeface="Calibri" charset="0"/>
                <a:ea typeface="ＭＳ Ｐゴシック" charset="0"/>
              </a:rPr>
              <a:t>of the paper </a:t>
            </a:r>
            <a:endParaRPr lang="ja-JP" alt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ja-JP">
                <a:solidFill>
                  <a:srgbClr val="898989"/>
                </a:solidFill>
                <a:latin typeface="Calibri" charset="0"/>
                <a:ea typeface="ＭＳ Ｐゴシック" charset="0"/>
              </a:rPr>
              <a:t>Authors</a:t>
            </a:r>
            <a:endParaRPr lang="ja-JP" altLang="en-US">
              <a:solidFill>
                <a:srgbClr val="898989"/>
              </a:solidFill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>
                <a:latin typeface="Calibri" charset="0"/>
                <a:ea typeface="ＭＳ Ｐゴシック" charset="0"/>
              </a:rPr>
              <a:t>Free style </a:t>
            </a:r>
            <a:r>
              <a:rPr lang="en-US" altLang="ja-JP" dirty="0" smtClean="0">
                <a:latin typeface="Calibri" charset="0"/>
                <a:ea typeface="ＭＳ Ｐゴシック" charset="0"/>
              </a:rPr>
              <a:t>for </a:t>
            </a:r>
            <a:r>
              <a:rPr lang="en-US" altLang="ja-JP" dirty="0">
                <a:latin typeface="Calibri" charset="0"/>
                <a:ea typeface="ＭＳ Ｐゴシック" charset="0"/>
              </a:rPr>
              <a:t>One Min. presentation</a:t>
            </a:r>
            <a:endParaRPr lang="ja-JP" alt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307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Calibri" charset="0"/>
                <a:ea typeface="ＭＳ Ｐゴシック" charset="0"/>
              </a:rPr>
              <a:t>Subject</a:t>
            </a:r>
          </a:p>
          <a:p>
            <a:pPr eaLnBrk="1" hangingPunct="1"/>
            <a:r>
              <a:rPr lang="en-US" altLang="ja-JP">
                <a:latin typeface="Calibri" charset="0"/>
                <a:ea typeface="ＭＳ Ｐゴシック" charset="0"/>
              </a:rPr>
              <a:t>Key idea</a:t>
            </a:r>
          </a:p>
          <a:p>
            <a:pPr eaLnBrk="1" hangingPunct="1"/>
            <a:r>
              <a:rPr lang="en-US" altLang="ja-JP">
                <a:latin typeface="Calibri" charset="0"/>
                <a:ea typeface="ＭＳ Ｐゴシック" charset="0"/>
              </a:rPr>
              <a:t>Result</a:t>
            </a:r>
            <a:endParaRPr lang="ja-JP" altLang="en-US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</Words>
  <Application>Microsoft Macintosh PowerPoint</Application>
  <PresentationFormat>画面に合わせる 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Calibri</vt:lpstr>
      <vt:lpstr>ＭＳ Ｐゴシック</vt:lpstr>
      <vt:lpstr>Arial</vt:lpstr>
      <vt:lpstr>Times New Roman</vt:lpstr>
      <vt:lpstr>Office ​​テーマ</vt:lpstr>
      <vt:lpstr>Title of the paper </vt:lpstr>
      <vt:lpstr>Free style for One Min.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労 世紅（035921001）</dc:creator>
  <cp:lastModifiedBy>大山 航</cp:lastModifiedBy>
  <cp:revision>4</cp:revision>
  <dcterms:created xsi:type="dcterms:W3CDTF">2014-01-20T01:14:36Z</dcterms:created>
  <dcterms:modified xsi:type="dcterms:W3CDTF">2016-01-15T05:41:53Z</dcterms:modified>
</cp:coreProperties>
</file>